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184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53"/>
  </p:normalViewPr>
  <p:slideViewPr>
    <p:cSldViewPr snapToGrid="0" snapToObjects="1">
      <p:cViewPr varScale="1">
        <p:scale>
          <a:sx n="121" d="100"/>
          <a:sy n="121" d="100"/>
        </p:scale>
        <p:origin x="20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A86EC6-D629-8942-8671-BA42012A1ED6}" type="doc">
      <dgm:prSet loTypeId="urn:microsoft.com/office/officeart/2005/8/layout/cycle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F7E4B78-42D6-0743-981B-134D251C24C4}">
      <dgm:prSet phldrT="[Text]"/>
      <dgm:spPr/>
      <dgm:t>
        <a:bodyPr/>
        <a:lstStyle/>
        <a:p>
          <a:r>
            <a:rPr lang="en-US" dirty="0"/>
            <a:t>Attract and retain extraordinary people</a:t>
          </a:r>
        </a:p>
      </dgm:t>
    </dgm:pt>
    <dgm:pt modelId="{B508BD68-7DA8-B242-B75C-75E504D2B89D}" type="parTrans" cxnId="{FADAF3E5-39CB-3B4A-B87A-3D421450FC30}">
      <dgm:prSet/>
      <dgm:spPr/>
      <dgm:t>
        <a:bodyPr/>
        <a:lstStyle/>
        <a:p>
          <a:endParaRPr lang="en-US"/>
        </a:p>
      </dgm:t>
    </dgm:pt>
    <dgm:pt modelId="{C5D72C45-46A8-A74B-8EA4-30C71B1F7750}" type="sibTrans" cxnId="{FADAF3E5-39CB-3B4A-B87A-3D421450FC30}">
      <dgm:prSet/>
      <dgm:spPr/>
      <dgm:t>
        <a:bodyPr/>
        <a:lstStyle/>
        <a:p>
          <a:endParaRPr lang="en-US"/>
        </a:p>
      </dgm:t>
    </dgm:pt>
    <dgm:pt modelId="{8822C2B0-74D2-BF4F-B0D3-A2DCEE3AA81B}">
      <dgm:prSet phldrT="[Text]"/>
      <dgm:spPr/>
      <dgm:t>
        <a:bodyPr/>
        <a:lstStyle/>
        <a:p>
          <a:r>
            <a:rPr lang="en-US" dirty="0"/>
            <a:t>Drive extraordinary revenue growth</a:t>
          </a:r>
        </a:p>
      </dgm:t>
    </dgm:pt>
    <dgm:pt modelId="{710645F2-F821-E242-BC6B-F0F57A40323D}" type="parTrans" cxnId="{C42C85F3-A258-D24F-B6D3-68FFC4E3EB76}">
      <dgm:prSet/>
      <dgm:spPr/>
      <dgm:t>
        <a:bodyPr/>
        <a:lstStyle/>
        <a:p>
          <a:endParaRPr lang="en-US"/>
        </a:p>
      </dgm:t>
    </dgm:pt>
    <dgm:pt modelId="{39441F3F-ED0F-C640-B8D3-CAB459A7BF8E}" type="sibTrans" cxnId="{C42C85F3-A258-D24F-B6D3-68FFC4E3EB76}">
      <dgm:prSet/>
      <dgm:spPr/>
      <dgm:t>
        <a:bodyPr/>
        <a:lstStyle/>
        <a:p>
          <a:endParaRPr lang="en-US"/>
        </a:p>
      </dgm:t>
    </dgm:pt>
    <dgm:pt modelId="{4FA7ECFD-FDB9-AE44-AF12-9C1C6A0FA28F}">
      <dgm:prSet phldrT="[Text]"/>
      <dgm:spPr/>
      <dgm:t>
        <a:bodyPr/>
        <a:lstStyle/>
        <a:p>
          <a:r>
            <a:rPr lang="en-US" dirty="0"/>
            <a:t>Develop extraordinary systems and processes</a:t>
          </a:r>
        </a:p>
      </dgm:t>
    </dgm:pt>
    <dgm:pt modelId="{8A9915F3-8B68-7740-B09A-9490FA036D96}" type="parTrans" cxnId="{DB42EFA4-3150-5847-B9A5-B6313BF7BE9A}">
      <dgm:prSet/>
      <dgm:spPr/>
      <dgm:t>
        <a:bodyPr/>
        <a:lstStyle/>
        <a:p>
          <a:endParaRPr lang="en-US"/>
        </a:p>
      </dgm:t>
    </dgm:pt>
    <dgm:pt modelId="{768BA9F7-051B-FD43-8149-D6D6FBEA2CD3}" type="sibTrans" cxnId="{DB42EFA4-3150-5847-B9A5-B6313BF7BE9A}">
      <dgm:prSet/>
      <dgm:spPr/>
      <dgm:t>
        <a:bodyPr/>
        <a:lstStyle/>
        <a:p>
          <a:endParaRPr lang="en-US"/>
        </a:p>
      </dgm:t>
    </dgm:pt>
    <dgm:pt modelId="{2DCE4D5C-B31D-C14B-8018-647828C422A4}">
      <dgm:prSet phldrT="[Text]"/>
      <dgm:spPr/>
      <dgm:t>
        <a:bodyPr/>
        <a:lstStyle/>
        <a:p>
          <a:r>
            <a:rPr lang="en-US" dirty="0"/>
            <a:t>Provide extraordinary customer service</a:t>
          </a:r>
        </a:p>
      </dgm:t>
    </dgm:pt>
    <dgm:pt modelId="{C8E5679F-9F28-2A48-AEC0-A0E8A8B70B1B}" type="parTrans" cxnId="{3A46F756-9039-B44F-B4D6-802C486C4C39}">
      <dgm:prSet/>
      <dgm:spPr/>
      <dgm:t>
        <a:bodyPr/>
        <a:lstStyle/>
        <a:p>
          <a:endParaRPr lang="en-US"/>
        </a:p>
      </dgm:t>
    </dgm:pt>
    <dgm:pt modelId="{69510421-09A0-8540-B931-D7B8B9D51053}" type="sibTrans" cxnId="{3A46F756-9039-B44F-B4D6-802C486C4C39}">
      <dgm:prSet/>
      <dgm:spPr/>
      <dgm:t>
        <a:bodyPr/>
        <a:lstStyle/>
        <a:p>
          <a:endParaRPr lang="en-US"/>
        </a:p>
      </dgm:t>
    </dgm:pt>
    <dgm:pt modelId="{7BF46933-3FD6-654E-96DE-8E1E6BB9AD62}">
      <dgm:prSet phldrT="[Text]"/>
      <dgm:spPr/>
      <dgm:t>
        <a:bodyPr/>
        <a:lstStyle/>
        <a:p>
          <a:r>
            <a:rPr lang="en-US" dirty="0"/>
            <a:t>Retain our core customers; build </a:t>
          </a:r>
          <a:r>
            <a:rPr lang="en-US"/>
            <a:t>our reputation </a:t>
          </a:r>
          <a:endParaRPr lang="en-US" dirty="0"/>
        </a:p>
      </dgm:t>
    </dgm:pt>
    <dgm:pt modelId="{7CC0D3AA-F0BB-5746-9976-58EA47F3CDAB}" type="parTrans" cxnId="{34850313-4D01-6D4A-98EB-6A9B181FB024}">
      <dgm:prSet/>
      <dgm:spPr/>
      <dgm:t>
        <a:bodyPr/>
        <a:lstStyle/>
        <a:p>
          <a:endParaRPr lang="en-US"/>
        </a:p>
      </dgm:t>
    </dgm:pt>
    <dgm:pt modelId="{21CFA8BA-E759-5E47-A078-37AB9EA33C84}" type="sibTrans" cxnId="{34850313-4D01-6D4A-98EB-6A9B181FB024}">
      <dgm:prSet/>
      <dgm:spPr/>
      <dgm:t>
        <a:bodyPr/>
        <a:lstStyle/>
        <a:p>
          <a:endParaRPr lang="en-US"/>
        </a:p>
      </dgm:t>
    </dgm:pt>
    <dgm:pt modelId="{61BC7A14-BF67-6145-BA15-EDE87A47DCFE}">
      <dgm:prSet/>
      <dgm:spPr/>
      <dgm:t>
        <a:bodyPr/>
        <a:lstStyle/>
        <a:p>
          <a:r>
            <a:rPr lang="en-GB" dirty="0"/>
            <a:t>Grow profit</a:t>
          </a:r>
        </a:p>
      </dgm:t>
    </dgm:pt>
    <dgm:pt modelId="{29983AB5-5101-784A-83E4-9B6F7E98F22A}" type="parTrans" cxnId="{32D5CAB3-210D-D04A-A276-90A0600444F0}">
      <dgm:prSet/>
      <dgm:spPr/>
      <dgm:t>
        <a:bodyPr/>
        <a:lstStyle/>
        <a:p>
          <a:endParaRPr lang="en-GB"/>
        </a:p>
      </dgm:t>
    </dgm:pt>
    <dgm:pt modelId="{664537F1-40EC-B247-B21B-C24BF003467C}" type="sibTrans" cxnId="{32D5CAB3-210D-D04A-A276-90A0600444F0}">
      <dgm:prSet/>
      <dgm:spPr/>
      <dgm:t>
        <a:bodyPr/>
        <a:lstStyle/>
        <a:p>
          <a:endParaRPr lang="en-GB"/>
        </a:p>
      </dgm:t>
    </dgm:pt>
    <dgm:pt modelId="{C39C0B54-BA8C-284E-93D7-CDC479EFE151}" type="pres">
      <dgm:prSet presAssocID="{80A86EC6-D629-8942-8671-BA42012A1ED6}" presName="cycle" presStyleCnt="0">
        <dgm:presLayoutVars>
          <dgm:dir/>
          <dgm:resizeHandles val="exact"/>
        </dgm:presLayoutVars>
      </dgm:prSet>
      <dgm:spPr/>
    </dgm:pt>
    <dgm:pt modelId="{17AEB89A-B38C-184E-8874-8B6AE2F9DD12}" type="pres">
      <dgm:prSet presAssocID="{6F7E4B78-42D6-0743-981B-134D251C24C4}" presName="node" presStyleLbl="node1" presStyleIdx="0" presStyleCnt="6">
        <dgm:presLayoutVars>
          <dgm:bulletEnabled val="1"/>
        </dgm:presLayoutVars>
      </dgm:prSet>
      <dgm:spPr/>
    </dgm:pt>
    <dgm:pt modelId="{4D2EA01A-F21B-9244-B475-E78DC5153400}" type="pres">
      <dgm:prSet presAssocID="{C5D72C45-46A8-A74B-8EA4-30C71B1F7750}" presName="sibTrans" presStyleLbl="sibTrans2D1" presStyleIdx="0" presStyleCnt="6"/>
      <dgm:spPr/>
    </dgm:pt>
    <dgm:pt modelId="{EC271716-FE4F-5842-A50E-E32EC6CD5E15}" type="pres">
      <dgm:prSet presAssocID="{C5D72C45-46A8-A74B-8EA4-30C71B1F7750}" presName="connectorText" presStyleLbl="sibTrans2D1" presStyleIdx="0" presStyleCnt="6"/>
      <dgm:spPr/>
    </dgm:pt>
    <dgm:pt modelId="{F318B79A-89F2-E24D-B424-0F226648718E}" type="pres">
      <dgm:prSet presAssocID="{8822C2B0-74D2-BF4F-B0D3-A2DCEE3AA81B}" presName="node" presStyleLbl="node1" presStyleIdx="1" presStyleCnt="6">
        <dgm:presLayoutVars>
          <dgm:bulletEnabled val="1"/>
        </dgm:presLayoutVars>
      </dgm:prSet>
      <dgm:spPr/>
    </dgm:pt>
    <dgm:pt modelId="{F08A3E7A-F7AD-814C-92C9-743A38B0AF81}" type="pres">
      <dgm:prSet presAssocID="{39441F3F-ED0F-C640-B8D3-CAB459A7BF8E}" presName="sibTrans" presStyleLbl="sibTrans2D1" presStyleIdx="1" presStyleCnt="6"/>
      <dgm:spPr/>
    </dgm:pt>
    <dgm:pt modelId="{B031B3D9-BDA1-DC4C-A6E9-8F601616357F}" type="pres">
      <dgm:prSet presAssocID="{39441F3F-ED0F-C640-B8D3-CAB459A7BF8E}" presName="connectorText" presStyleLbl="sibTrans2D1" presStyleIdx="1" presStyleCnt="6"/>
      <dgm:spPr/>
    </dgm:pt>
    <dgm:pt modelId="{14A41A35-28A0-824F-9AD7-87B55F6D2DEB}" type="pres">
      <dgm:prSet presAssocID="{61BC7A14-BF67-6145-BA15-EDE87A47DCFE}" presName="node" presStyleLbl="node1" presStyleIdx="2" presStyleCnt="6">
        <dgm:presLayoutVars>
          <dgm:bulletEnabled val="1"/>
        </dgm:presLayoutVars>
      </dgm:prSet>
      <dgm:spPr/>
    </dgm:pt>
    <dgm:pt modelId="{E9B4D4F4-FA7B-2B47-8C11-919A9A8109F2}" type="pres">
      <dgm:prSet presAssocID="{664537F1-40EC-B247-B21B-C24BF003467C}" presName="sibTrans" presStyleLbl="sibTrans2D1" presStyleIdx="2" presStyleCnt="6"/>
      <dgm:spPr/>
    </dgm:pt>
    <dgm:pt modelId="{608734D6-BEB9-E54E-97A3-8567AC1AA918}" type="pres">
      <dgm:prSet presAssocID="{664537F1-40EC-B247-B21B-C24BF003467C}" presName="connectorText" presStyleLbl="sibTrans2D1" presStyleIdx="2" presStyleCnt="6"/>
      <dgm:spPr/>
    </dgm:pt>
    <dgm:pt modelId="{25BAD085-305B-B14C-8FE6-A342EEA2C568}" type="pres">
      <dgm:prSet presAssocID="{4FA7ECFD-FDB9-AE44-AF12-9C1C6A0FA28F}" presName="node" presStyleLbl="node1" presStyleIdx="3" presStyleCnt="6">
        <dgm:presLayoutVars>
          <dgm:bulletEnabled val="1"/>
        </dgm:presLayoutVars>
      </dgm:prSet>
      <dgm:spPr/>
    </dgm:pt>
    <dgm:pt modelId="{D96DD9CD-1850-EE45-A629-27A641F60892}" type="pres">
      <dgm:prSet presAssocID="{768BA9F7-051B-FD43-8149-D6D6FBEA2CD3}" presName="sibTrans" presStyleLbl="sibTrans2D1" presStyleIdx="3" presStyleCnt="6"/>
      <dgm:spPr/>
    </dgm:pt>
    <dgm:pt modelId="{5B3FC3B3-AAFC-A148-8CD1-CF223239977D}" type="pres">
      <dgm:prSet presAssocID="{768BA9F7-051B-FD43-8149-D6D6FBEA2CD3}" presName="connectorText" presStyleLbl="sibTrans2D1" presStyleIdx="3" presStyleCnt="6"/>
      <dgm:spPr/>
    </dgm:pt>
    <dgm:pt modelId="{C29C7E87-09B9-5E46-BC67-D93582833861}" type="pres">
      <dgm:prSet presAssocID="{2DCE4D5C-B31D-C14B-8018-647828C422A4}" presName="node" presStyleLbl="node1" presStyleIdx="4" presStyleCnt="6">
        <dgm:presLayoutVars>
          <dgm:bulletEnabled val="1"/>
        </dgm:presLayoutVars>
      </dgm:prSet>
      <dgm:spPr/>
    </dgm:pt>
    <dgm:pt modelId="{D82D5A13-A656-F64C-B2FE-65647DCC02E7}" type="pres">
      <dgm:prSet presAssocID="{69510421-09A0-8540-B931-D7B8B9D51053}" presName="sibTrans" presStyleLbl="sibTrans2D1" presStyleIdx="4" presStyleCnt="6"/>
      <dgm:spPr/>
    </dgm:pt>
    <dgm:pt modelId="{D972EE61-BE67-7C4D-93D0-03F3D0BF7AFC}" type="pres">
      <dgm:prSet presAssocID="{69510421-09A0-8540-B931-D7B8B9D51053}" presName="connectorText" presStyleLbl="sibTrans2D1" presStyleIdx="4" presStyleCnt="6"/>
      <dgm:spPr/>
    </dgm:pt>
    <dgm:pt modelId="{C89E42DB-D659-7841-816B-768F7471B939}" type="pres">
      <dgm:prSet presAssocID="{7BF46933-3FD6-654E-96DE-8E1E6BB9AD62}" presName="node" presStyleLbl="node1" presStyleIdx="5" presStyleCnt="6">
        <dgm:presLayoutVars>
          <dgm:bulletEnabled val="1"/>
        </dgm:presLayoutVars>
      </dgm:prSet>
      <dgm:spPr/>
    </dgm:pt>
    <dgm:pt modelId="{7C9C075C-6B09-3A47-8341-4BE5EA7F5C36}" type="pres">
      <dgm:prSet presAssocID="{21CFA8BA-E759-5E47-A078-37AB9EA33C84}" presName="sibTrans" presStyleLbl="sibTrans2D1" presStyleIdx="5" presStyleCnt="6"/>
      <dgm:spPr/>
    </dgm:pt>
    <dgm:pt modelId="{B8A28D2F-7F69-3D43-88FB-B3D47F151CCA}" type="pres">
      <dgm:prSet presAssocID="{21CFA8BA-E759-5E47-A078-37AB9EA33C84}" presName="connectorText" presStyleLbl="sibTrans2D1" presStyleIdx="5" presStyleCnt="6"/>
      <dgm:spPr/>
    </dgm:pt>
  </dgm:ptLst>
  <dgm:cxnLst>
    <dgm:cxn modelId="{9966650B-98AF-6B44-8995-AB1D11A9B7B5}" type="presOf" srcId="{4FA7ECFD-FDB9-AE44-AF12-9C1C6A0FA28F}" destId="{25BAD085-305B-B14C-8FE6-A342EEA2C568}" srcOrd="0" destOrd="0" presId="urn:microsoft.com/office/officeart/2005/8/layout/cycle2"/>
    <dgm:cxn modelId="{96343111-1315-B640-9539-435BC15E634B}" type="presOf" srcId="{39441F3F-ED0F-C640-B8D3-CAB459A7BF8E}" destId="{B031B3D9-BDA1-DC4C-A6E9-8F601616357F}" srcOrd="1" destOrd="0" presId="urn:microsoft.com/office/officeart/2005/8/layout/cycle2"/>
    <dgm:cxn modelId="{34850313-4D01-6D4A-98EB-6A9B181FB024}" srcId="{80A86EC6-D629-8942-8671-BA42012A1ED6}" destId="{7BF46933-3FD6-654E-96DE-8E1E6BB9AD62}" srcOrd="5" destOrd="0" parTransId="{7CC0D3AA-F0BB-5746-9976-58EA47F3CDAB}" sibTransId="{21CFA8BA-E759-5E47-A078-37AB9EA33C84}"/>
    <dgm:cxn modelId="{A4427731-DB91-154C-AFF4-66148C098AAA}" type="presOf" srcId="{21CFA8BA-E759-5E47-A078-37AB9EA33C84}" destId="{7C9C075C-6B09-3A47-8341-4BE5EA7F5C36}" srcOrd="0" destOrd="0" presId="urn:microsoft.com/office/officeart/2005/8/layout/cycle2"/>
    <dgm:cxn modelId="{7AC69E35-D075-0042-B4D3-B4673FD6FFE9}" type="presOf" srcId="{C5D72C45-46A8-A74B-8EA4-30C71B1F7750}" destId="{EC271716-FE4F-5842-A50E-E32EC6CD5E15}" srcOrd="1" destOrd="0" presId="urn:microsoft.com/office/officeart/2005/8/layout/cycle2"/>
    <dgm:cxn modelId="{858CD338-43FF-8A43-9091-CE56D13F11C0}" type="presOf" srcId="{2DCE4D5C-B31D-C14B-8018-647828C422A4}" destId="{C29C7E87-09B9-5E46-BC67-D93582833861}" srcOrd="0" destOrd="0" presId="urn:microsoft.com/office/officeart/2005/8/layout/cycle2"/>
    <dgm:cxn modelId="{91CD6B3C-04A3-874D-97E5-167583DB5226}" type="presOf" srcId="{768BA9F7-051B-FD43-8149-D6D6FBEA2CD3}" destId="{5B3FC3B3-AAFC-A148-8CD1-CF223239977D}" srcOrd="1" destOrd="0" presId="urn:microsoft.com/office/officeart/2005/8/layout/cycle2"/>
    <dgm:cxn modelId="{24808647-040E-9448-922C-64993DC2B586}" type="presOf" srcId="{80A86EC6-D629-8942-8671-BA42012A1ED6}" destId="{C39C0B54-BA8C-284E-93D7-CDC479EFE151}" srcOrd="0" destOrd="0" presId="urn:microsoft.com/office/officeart/2005/8/layout/cycle2"/>
    <dgm:cxn modelId="{3A46F756-9039-B44F-B4D6-802C486C4C39}" srcId="{80A86EC6-D629-8942-8671-BA42012A1ED6}" destId="{2DCE4D5C-B31D-C14B-8018-647828C422A4}" srcOrd="4" destOrd="0" parTransId="{C8E5679F-9F28-2A48-AEC0-A0E8A8B70B1B}" sibTransId="{69510421-09A0-8540-B931-D7B8B9D51053}"/>
    <dgm:cxn modelId="{C0F3D457-C434-6249-9665-D8C20BB5506F}" type="presOf" srcId="{21CFA8BA-E759-5E47-A078-37AB9EA33C84}" destId="{B8A28D2F-7F69-3D43-88FB-B3D47F151CCA}" srcOrd="1" destOrd="0" presId="urn:microsoft.com/office/officeart/2005/8/layout/cycle2"/>
    <dgm:cxn modelId="{F0D2A458-A6A7-A749-A65B-8D69397942E4}" type="presOf" srcId="{39441F3F-ED0F-C640-B8D3-CAB459A7BF8E}" destId="{F08A3E7A-F7AD-814C-92C9-743A38B0AF81}" srcOrd="0" destOrd="0" presId="urn:microsoft.com/office/officeart/2005/8/layout/cycle2"/>
    <dgm:cxn modelId="{CA15F668-A53A-DD42-89F3-521236D8008F}" type="presOf" srcId="{8822C2B0-74D2-BF4F-B0D3-A2DCEE3AA81B}" destId="{F318B79A-89F2-E24D-B424-0F226648718E}" srcOrd="0" destOrd="0" presId="urn:microsoft.com/office/officeart/2005/8/layout/cycle2"/>
    <dgm:cxn modelId="{F2B8AF76-C29A-BA4B-810A-558014FF316C}" type="presOf" srcId="{6F7E4B78-42D6-0743-981B-134D251C24C4}" destId="{17AEB89A-B38C-184E-8874-8B6AE2F9DD12}" srcOrd="0" destOrd="0" presId="urn:microsoft.com/office/officeart/2005/8/layout/cycle2"/>
    <dgm:cxn modelId="{3FAB767E-1F44-3648-8729-22A87A0F6A55}" type="presOf" srcId="{7BF46933-3FD6-654E-96DE-8E1E6BB9AD62}" destId="{C89E42DB-D659-7841-816B-768F7471B939}" srcOrd="0" destOrd="0" presId="urn:microsoft.com/office/officeart/2005/8/layout/cycle2"/>
    <dgm:cxn modelId="{DB42EFA4-3150-5847-B9A5-B6313BF7BE9A}" srcId="{80A86EC6-D629-8942-8671-BA42012A1ED6}" destId="{4FA7ECFD-FDB9-AE44-AF12-9C1C6A0FA28F}" srcOrd="3" destOrd="0" parTransId="{8A9915F3-8B68-7740-B09A-9490FA036D96}" sibTransId="{768BA9F7-051B-FD43-8149-D6D6FBEA2CD3}"/>
    <dgm:cxn modelId="{5D4DC4A6-1CCE-5C4D-9A83-0098DED6D479}" type="presOf" srcId="{69510421-09A0-8540-B931-D7B8B9D51053}" destId="{D82D5A13-A656-F64C-B2FE-65647DCC02E7}" srcOrd="0" destOrd="0" presId="urn:microsoft.com/office/officeart/2005/8/layout/cycle2"/>
    <dgm:cxn modelId="{32D5CAB3-210D-D04A-A276-90A0600444F0}" srcId="{80A86EC6-D629-8942-8671-BA42012A1ED6}" destId="{61BC7A14-BF67-6145-BA15-EDE87A47DCFE}" srcOrd="2" destOrd="0" parTransId="{29983AB5-5101-784A-83E4-9B6F7E98F22A}" sibTransId="{664537F1-40EC-B247-B21B-C24BF003467C}"/>
    <dgm:cxn modelId="{47561DCB-E4CC-7243-B1F2-34976407E95D}" type="presOf" srcId="{664537F1-40EC-B247-B21B-C24BF003467C}" destId="{E9B4D4F4-FA7B-2B47-8C11-919A9A8109F2}" srcOrd="0" destOrd="0" presId="urn:microsoft.com/office/officeart/2005/8/layout/cycle2"/>
    <dgm:cxn modelId="{F9F228D0-0C01-FA45-9573-AF8C9E86A39A}" type="presOf" srcId="{69510421-09A0-8540-B931-D7B8B9D51053}" destId="{D972EE61-BE67-7C4D-93D0-03F3D0BF7AFC}" srcOrd="1" destOrd="0" presId="urn:microsoft.com/office/officeart/2005/8/layout/cycle2"/>
    <dgm:cxn modelId="{CC7FD3D1-FDA1-C047-9D3A-C4561ABEA407}" type="presOf" srcId="{768BA9F7-051B-FD43-8149-D6D6FBEA2CD3}" destId="{D96DD9CD-1850-EE45-A629-27A641F60892}" srcOrd="0" destOrd="0" presId="urn:microsoft.com/office/officeart/2005/8/layout/cycle2"/>
    <dgm:cxn modelId="{85E118D8-8558-A548-882F-419D68B77B70}" type="presOf" srcId="{61BC7A14-BF67-6145-BA15-EDE87A47DCFE}" destId="{14A41A35-28A0-824F-9AD7-87B55F6D2DEB}" srcOrd="0" destOrd="0" presId="urn:microsoft.com/office/officeart/2005/8/layout/cycle2"/>
    <dgm:cxn modelId="{6CE479DC-47AB-924C-846C-0FCE6C73FC88}" type="presOf" srcId="{C5D72C45-46A8-A74B-8EA4-30C71B1F7750}" destId="{4D2EA01A-F21B-9244-B475-E78DC5153400}" srcOrd="0" destOrd="0" presId="urn:microsoft.com/office/officeart/2005/8/layout/cycle2"/>
    <dgm:cxn modelId="{FADAF3E5-39CB-3B4A-B87A-3D421450FC30}" srcId="{80A86EC6-D629-8942-8671-BA42012A1ED6}" destId="{6F7E4B78-42D6-0743-981B-134D251C24C4}" srcOrd="0" destOrd="0" parTransId="{B508BD68-7DA8-B242-B75C-75E504D2B89D}" sibTransId="{C5D72C45-46A8-A74B-8EA4-30C71B1F7750}"/>
    <dgm:cxn modelId="{594907E6-68BF-2D4C-88A3-A5E466829CAD}" type="presOf" srcId="{664537F1-40EC-B247-B21B-C24BF003467C}" destId="{608734D6-BEB9-E54E-97A3-8567AC1AA918}" srcOrd="1" destOrd="0" presId="urn:microsoft.com/office/officeart/2005/8/layout/cycle2"/>
    <dgm:cxn modelId="{C42C85F3-A258-D24F-B6D3-68FFC4E3EB76}" srcId="{80A86EC6-D629-8942-8671-BA42012A1ED6}" destId="{8822C2B0-74D2-BF4F-B0D3-A2DCEE3AA81B}" srcOrd="1" destOrd="0" parTransId="{710645F2-F821-E242-BC6B-F0F57A40323D}" sibTransId="{39441F3F-ED0F-C640-B8D3-CAB459A7BF8E}"/>
    <dgm:cxn modelId="{9D50AAD4-AE4D-DC41-A26D-69AF996A1382}" type="presParOf" srcId="{C39C0B54-BA8C-284E-93D7-CDC479EFE151}" destId="{17AEB89A-B38C-184E-8874-8B6AE2F9DD12}" srcOrd="0" destOrd="0" presId="urn:microsoft.com/office/officeart/2005/8/layout/cycle2"/>
    <dgm:cxn modelId="{465AC0C1-B63B-B14D-8F1A-60B144773ADB}" type="presParOf" srcId="{C39C0B54-BA8C-284E-93D7-CDC479EFE151}" destId="{4D2EA01A-F21B-9244-B475-E78DC5153400}" srcOrd="1" destOrd="0" presId="urn:microsoft.com/office/officeart/2005/8/layout/cycle2"/>
    <dgm:cxn modelId="{C3B0EB64-FBE7-F242-9A8A-83274CF1158D}" type="presParOf" srcId="{4D2EA01A-F21B-9244-B475-E78DC5153400}" destId="{EC271716-FE4F-5842-A50E-E32EC6CD5E15}" srcOrd="0" destOrd="0" presId="urn:microsoft.com/office/officeart/2005/8/layout/cycle2"/>
    <dgm:cxn modelId="{861440E0-794B-1644-9311-6F9A5D01E707}" type="presParOf" srcId="{C39C0B54-BA8C-284E-93D7-CDC479EFE151}" destId="{F318B79A-89F2-E24D-B424-0F226648718E}" srcOrd="2" destOrd="0" presId="urn:microsoft.com/office/officeart/2005/8/layout/cycle2"/>
    <dgm:cxn modelId="{B7DC257F-0011-E246-8343-C555CF3CC44A}" type="presParOf" srcId="{C39C0B54-BA8C-284E-93D7-CDC479EFE151}" destId="{F08A3E7A-F7AD-814C-92C9-743A38B0AF81}" srcOrd="3" destOrd="0" presId="urn:microsoft.com/office/officeart/2005/8/layout/cycle2"/>
    <dgm:cxn modelId="{040B5EB8-94E8-D14E-BF50-F2C901F20388}" type="presParOf" srcId="{F08A3E7A-F7AD-814C-92C9-743A38B0AF81}" destId="{B031B3D9-BDA1-DC4C-A6E9-8F601616357F}" srcOrd="0" destOrd="0" presId="urn:microsoft.com/office/officeart/2005/8/layout/cycle2"/>
    <dgm:cxn modelId="{AB90B113-E544-BF45-97A7-54826C1D7BAB}" type="presParOf" srcId="{C39C0B54-BA8C-284E-93D7-CDC479EFE151}" destId="{14A41A35-28A0-824F-9AD7-87B55F6D2DEB}" srcOrd="4" destOrd="0" presId="urn:microsoft.com/office/officeart/2005/8/layout/cycle2"/>
    <dgm:cxn modelId="{638F08DA-BC43-1D44-B3A9-371D8B61E89D}" type="presParOf" srcId="{C39C0B54-BA8C-284E-93D7-CDC479EFE151}" destId="{E9B4D4F4-FA7B-2B47-8C11-919A9A8109F2}" srcOrd="5" destOrd="0" presId="urn:microsoft.com/office/officeart/2005/8/layout/cycle2"/>
    <dgm:cxn modelId="{419842AE-9880-E149-8B3B-4589A1657B06}" type="presParOf" srcId="{E9B4D4F4-FA7B-2B47-8C11-919A9A8109F2}" destId="{608734D6-BEB9-E54E-97A3-8567AC1AA918}" srcOrd="0" destOrd="0" presId="urn:microsoft.com/office/officeart/2005/8/layout/cycle2"/>
    <dgm:cxn modelId="{BD26081B-1574-9548-B9B3-1CEA9B7C4704}" type="presParOf" srcId="{C39C0B54-BA8C-284E-93D7-CDC479EFE151}" destId="{25BAD085-305B-B14C-8FE6-A342EEA2C568}" srcOrd="6" destOrd="0" presId="urn:microsoft.com/office/officeart/2005/8/layout/cycle2"/>
    <dgm:cxn modelId="{7635F799-52FA-5D4E-B796-25CC78A3FF66}" type="presParOf" srcId="{C39C0B54-BA8C-284E-93D7-CDC479EFE151}" destId="{D96DD9CD-1850-EE45-A629-27A641F60892}" srcOrd="7" destOrd="0" presId="urn:microsoft.com/office/officeart/2005/8/layout/cycle2"/>
    <dgm:cxn modelId="{3115611F-E0B2-8D49-B5B5-8FC36EBD66D1}" type="presParOf" srcId="{D96DD9CD-1850-EE45-A629-27A641F60892}" destId="{5B3FC3B3-AAFC-A148-8CD1-CF223239977D}" srcOrd="0" destOrd="0" presId="urn:microsoft.com/office/officeart/2005/8/layout/cycle2"/>
    <dgm:cxn modelId="{DE20395C-4A7E-2548-9AAA-F3B526698CCC}" type="presParOf" srcId="{C39C0B54-BA8C-284E-93D7-CDC479EFE151}" destId="{C29C7E87-09B9-5E46-BC67-D93582833861}" srcOrd="8" destOrd="0" presId="urn:microsoft.com/office/officeart/2005/8/layout/cycle2"/>
    <dgm:cxn modelId="{C9753CBB-359C-AE45-96CE-96AB651AED09}" type="presParOf" srcId="{C39C0B54-BA8C-284E-93D7-CDC479EFE151}" destId="{D82D5A13-A656-F64C-B2FE-65647DCC02E7}" srcOrd="9" destOrd="0" presId="urn:microsoft.com/office/officeart/2005/8/layout/cycle2"/>
    <dgm:cxn modelId="{0907408C-016A-1744-84C3-C532ECB6BEC0}" type="presParOf" srcId="{D82D5A13-A656-F64C-B2FE-65647DCC02E7}" destId="{D972EE61-BE67-7C4D-93D0-03F3D0BF7AFC}" srcOrd="0" destOrd="0" presId="urn:microsoft.com/office/officeart/2005/8/layout/cycle2"/>
    <dgm:cxn modelId="{BC784772-5854-2D4D-9D19-41D285F5CDE4}" type="presParOf" srcId="{C39C0B54-BA8C-284E-93D7-CDC479EFE151}" destId="{C89E42DB-D659-7841-816B-768F7471B939}" srcOrd="10" destOrd="0" presId="urn:microsoft.com/office/officeart/2005/8/layout/cycle2"/>
    <dgm:cxn modelId="{9BC2CFEC-672F-BE47-9CED-32E1B4CBA8A6}" type="presParOf" srcId="{C39C0B54-BA8C-284E-93D7-CDC479EFE151}" destId="{7C9C075C-6B09-3A47-8341-4BE5EA7F5C36}" srcOrd="11" destOrd="0" presId="urn:microsoft.com/office/officeart/2005/8/layout/cycle2"/>
    <dgm:cxn modelId="{A40B91F6-B59B-CD4A-BF91-F68CDC8CB2F5}" type="presParOf" srcId="{7C9C075C-6B09-3A47-8341-4BE5EA7F5C36}" destId="{B8A28D2F-7F69-3D43-88FB-B3D47F151CC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AEB89A-B38C-184E-8874-8B6AE2F9DD12}">
      <dsp:nvSpPr>
        <dsp:cNvPr id="0" name=""/>
        <dsp:cNvSpPr/>
      </dsp:nvSpPr>
      <dsp:spPr>
        <a:xfrm>
          <a:off x="3387328" y="632"/>
          <a:ext cx="1353343" cy="13533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Attract and retain extraordinary people</a:t>
          </a:r>
        </a:p>
      </dsp:txBody>
      <dsp:txXfrm>
        <a:off x="3585520" y="198824"/>
        <a:ext cx="956959" cy="956959"/>
      </dsp:txXfrm>
    </dsp:sp>
    <dsp:sp modelId="{4D2EA01A-F21B-9244-B475-E78DC5153400}">
      <dsp:nvSpPr>
        <dsp:cNvPr id="0" name=""/>
        <dsp:cNvSpPr/>
      </dsp:nvSpPr>
      <dsp:spPr>
        <a:xfrm rot="1800000">
          <a:off x="4755226" y="951844"/>
          <a:ext cx="359703" cy="456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4762455" y="1016217"/>
        <a:ext cx="251792" cy="274051"/>
      </dsp:txXfrm>
    </dsp:sp>
    <dsp:sp modelId="{F318B79A-89F2-E24D-B424-0F226648718E}">
      <dsp:nvSpPr>
        <dsp:cNvPr id="0" name=""/>
        <dsp:cNvSpPr/>
      </dsp:nvSpPr>
      <dsp:spPr>
        <a:xfrm>
          <a:off x="5147117" y="1016646"/>
          <a:ext cx="1353343" cy="13533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Drive extraordinary revenue growth</a:t>
          </a:r>
        </a:p>
      </dsp:txBody>
      <dsp:txXfrm>
        <a:off x="5345309" y="1214838"/>
        <a:ext cx="956959" cy="956959"/>
      </dsp:txXfrm>
    </dsp:sp>
    <dsp:sp modelId="{F08A3E7A-F7AD-814C-92C9-743A38B0AF81}">
      <dsp:nvSpPr>
        <dsp:cNvPr id="0" name=""/>
        <dsp:cNvSpPr/>
      </dsp:nvSpPr>
      <dsp:spPr>
        <a:xfrm rot="5400000">
          <a:off x="5643937" y="2470776"/>
          <a:ext cx="359703" cy="456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5697893" y="2508172"/>
        <a:ext cx="251792" cy="274051"/>
      </dsp:txXfrm>
    </dsp:sp>
    <dsp:sp modelId="{14A41A35-28A0-824F-9AD7-87B55F6D2DEB}">
      <dsp:nvSpPr>
        <dsp:cNvPr id="0" name=""/>
        <dsp:cNvSpPr/>
      </dsp:nvSpPr>
      <dsp:spPr>
        <a:xfrm>
          <a:off x="5147117" y="3048676"/>
          <a:ext cx="1353343" cy="13533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Grow profit</a:t>
          </a:r>
        </a:p>
      </dsp:txBody>
      <dsp:txXfrm>
        <a:off x="5345309" y="3246868"/>
        <a:ext cx="956959" cy="956959"/>
      </dsp:txXfrm>
    </dsp:sp>
    <dsp:sp modelId="{E9B4D4F4-FA7B-2B47-8C11-919A9A8109F2}">
      <dsp:nvSpPr>
        <dsp:cNvPr id="0" name=""/>
        <dsp:cNvSpPr/>
      </dsp:nvSpPr>
      <dsp:spPr>
        <a:xfrm rot="9000000">
          <a:off x="4772859" y="3999888"/>
          <a:ext cx="359703" cy="456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10800000">
        <a:off x="4873541" y="4064261"/>
        <a:ext cx="251792" cy="274051"/>
      </dsp:txXfrm>
    </dsp:sp>
    <dsp:sp modelId="{25BAD085-305B-B14C-8FE6-A342EEA2C568}">
      <dsp:nvSpPr>
        <dsp:cNvPr id="0" name=""/>
        <dsp:cNvSpPr/>
      </dsp:nvSpPr>
      <dsp:spPr>
        <a:xfrm>
          <a:off x="3387328" y="4064691"/>
          <a:ext cx="1353343" cy="13533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Develop extraordinary systems and processes</a:t>
          </a:r>
        </a:p>
      </dsp:txBody>
      <dsp:txXfrm>
        <a:off x="3585520" y="4262883"/>
        <a:ext cx="956959" cy="956959"/>
      </dsp:txXfrm>
    </dsp:sp>
    <dsp:sp modelId="{D96DD9CD-1850-EE45-A629-27A641F60892}">
      <dsp:nvSpPr>
        <dsp:cNvPr id="0" name=""/>
        <dsp:cNvSpPr/>
      </dsp:nvSpPr>
      <dsp:spPr>
        <a:xfrm rot="12600000">
          <a:off x="3013070" y="4010069"/>
          <a:ext cx="359703" cy="456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10800000">
        <a:off x="3113752" y="4128398"/>
        <a:ext cx="251792" cy="274051"/>
      </dsp:txXfrm>
    </dsp:sp>
    <dsp:sp modelId="{C29C7E87-09B9-5E46-BC67-D93582833861}">
      <dsp:nvSpPr>
        <dsp:cNvPr id="0" name=""/>
        <dsp:cNvSpPr/>
      </dsp:nvSpPr>
      <dsp:spPr>
        <a:xfrm>
          <a:off x="1627538" y="3048676"/>
          <a:ext cx="1353343" cy="13533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Provide extraordinary customer service</a:t>
          </a:r>
        </a:p>
      </dsp:txBody>
      <dsp:txXfrm>
        <a:off x="1825730" y="3246868"/>
        <a:ext cx="956959" cy="956959"/>
      </dsp:txXfrm>
    </dsp:sp>
    <dsp:sp modelId="{D82D5A13-A656-F64C-B2FE-65647DCC02E7}">
      <dsp:nvSpPr>
        <dsp:cNvPr id="0" name=""/>
        <dsp:cNvSpPr/>
      </dsp:nvSpPr>
      <dsp:spPr>
        <a:xfrm rot="16200000">
          <a:off x="2124359" y="2491137"/>
          <a:ext cx="359703" cy="456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178315" y="2636444"/>
        <a:ext cx="251792" cy="274051"/>
      </dsp:txXfrm>
    </dsp:sp>
    <dsp:sp modelId="{C89E42DB-D659-7841-816B-768F7471B939}">
      <dsp:nvSpPr>
        <dsp:cNvPr id="0" name=""/>
        <dsp:cNvSpPr/>
      </dsp:nvSpPr>
      <dsp:spPr>
        <a:xfrm>
          <a:off x="1627538" y="1016646"/>
          <a:ext cx="1353343" cy="13533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Retain our core customers; build </a:t>
          </a:r>
          <a:r>
            <a:rPr lang="en-US" sz="1300" kern="1200"/>
            <a:t>our reputation </a:t>
          </a:r>
          <a:endParaRPr lang="en-US" sz="1300" kern="1200" dirty="0"/>
        </a:p>
      </dsp:txBody>
      <dsp:txXfrm>
        <a:off x="1825730" y="1214838"/>
        <a:ext cx="956959" cy="956959"/>
      </dsp:txXfrm>
    </dsp:sp>
    <dsp:sp modelId="{7C9C075C-6B09-3A47-8341-4BE5EA7F5C36}">
      <dsp:nvSpPr>
        <dsp:cNvPr id="0" name=""/>
        <dsp:cNvSpPr/>
      </dsp:nvSpPr>
      <dsp:spPr>
        <a:xfrm rot="19800000">
          <a:off x="2995437" y="962024"/>
          <a:ext cx="359703" cy="456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3002666" y="1080353"/>
        <a:ext cx="251792" cy="2740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E3B22-452A-1249-A7CC-94E6BD24B6E0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044E1-4AAE-9143-81FC-B116C48C5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608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A46B3-A3BE-4968-A1B4-067BC8AF1FC1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96810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E3590-07FF-B648-9EA2-7BFB5DE76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2B7FBF-037C-ED4A-9362-421A255E1A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1E50C-7C4F-9544-B08B-2287E7731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2B0C-408E-B94C-A232-1339BAEDB4F9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2F804-1210-C543-A65D-F2F640B15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4D600-4575-0248-9FAB-7EBABF26A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416C6-E9E8-0D4D-B14A-21856C186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85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983C8-1906-7E45-89F4-448785E01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719718-9F7D-9D4C-996D-7F70E1D2D8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D23C4-2C36-0D49-8778-79C5BC8BD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2B0C-408E-B94C-A232-1339BAEDB4F9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D0E5D-5201-C845-B51B-F81C18A50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2DA22-C83F-3641-8F6A-112C3EF2D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416C6-E9E8-0D4D-B14A-21856C186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49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BBDD26-0CCF-F148-B7DD-BB923A84B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9CAE7D-1D4C-1044-B4A0-093633E7C2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95721-ED86-A24B-A481-C1A7C45A6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2B0C-408E-B94C-A232-1339BAEDB4F9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FA15DE-0664-AF41-A7E0-74F78E172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FAD4E-6A47-334F-AA23-DAC58A86B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416C6-E9E8-0D4D-B14A-21856C186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118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66F9F-BF9C-1843-87C6-FCF389ACE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E154B-04F2-2043-8866-AA4F7889C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4CFD7-E027-E34B-A888-509506880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2B0C-408E-B94C-A232-1339BAEDB4F9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FB24B-2C81-5342-8ED9-5F735CB33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EB9EE-BA53-C245-AF70-D65644371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416C6-E9E8-0D4D-B14A-21856C186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15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F5AF1-0ECA-BB48-A898-A17470799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4C16D-D4AF-A24A-987E-0C84B7F44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2D684-A54B-2648-8BD1-161B34541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2B0C-408E-B94C-A232-1339BAEDB4F9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2AB6E6-B96C-324C-9173-16811B279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7C689-0DC1-8149-9DAD-3041C8C7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416C6-E9E8-0D4D-B14A-21856C186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378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DFFAF-23DE-A64A-89E2-7D63AAF26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DFFBA-26A6-A240-ACEF-843F0F0110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C9A9D6-4F03-EB40-A3B8-60757B5FA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930554-66B7-E445-B648-E02237E6D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2B0C-408E-B94C-A232-1339BAEDB4F9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7C8F5-D7B4-B242-9155-3B2E64F0C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6A8ED5-048D-D54C-827E-856E3C80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416C6-E9E8-0D4D-B14A-21856C186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970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32BD8-744C-A34F-938D-56CF0ADB2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5C8A2-505D-7F4B-BC5C-149D8336CF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87F21A-79E1-7842-A0BF-FB1AB6476A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7B1722-B49C-6E42-BA76-103B304D8A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AAD619-EC96-B545-BB53-2C52DDB177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A77DDD-37A8-594B-9D73-6B91DAF92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2B0C-408E-B94C-A232-1339BAEDB4F9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F4BC35-C93C-384F-B368-A79340D83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997D8C-8B29-4442-B90B-6E0C140E5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416C6-E9E8-0D4D-B14A-21856C186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95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01435-D13F-1A4B-A5D9-3C3A33226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9646E5-3047-AE49-9D55-FBE2142BA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2B0C-408E-B94C-A232-1339BAEDB4F9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B96697-78F2-5E4B-A74C-322C92935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ABC71A-F494-7C4A-B19B-438A3A7F4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416C6-E9E8-0D4D-B14A-21856C186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83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84DFCE-0ADF-DF43-A5DF-01D52AB8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2B0C-408E-B94C-A232-1339BAEDB4F9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90C976-ED7B-2745-85E0-915E622A3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DF92D0-F624-914F-857F-9B46603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416C6-E9E8-0D4D-B14A-21856C186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71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08CF7-5540-3042-AD43-AF7619F7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D014E-5B46-3542-81BD-911BFAEC0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4A9AFC-D1E0-DE4A-9D68-E6B6A6AC62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15A7B2-D913-8F47-8431-DDF8B3A23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2B0C-408E-B94C-A232-1339BAEDB4F9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BBF7D1-22A4-B145-8FA2-5BF9CDE08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CC986F-4A93-2849-AF7C-345EFE3E3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416C6-E9E8-0D4D-B14A-21856C186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573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6F6E4-D4AC-884F-93EE-424F70593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063102-4965-9B4A-80F9-47A10E068E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5DD53-E984-6B44-9FA3-5EC7033727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23CBB-19ED-9541-878F-65398433C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2B0C-408E-B94C-A232-1339BAEDB4F9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74D4FE-70A6-2348-B8EA-505818F10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AD92F4-436D-D24B-B235-99BB12427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416C6-E9E8-0D4D-B14A-21856C186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6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080F70-18AE-FA44-B293-2F51AAE85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E6D331-F8AB-624D-8BF1-622D438EB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883F2-8BF6-8C47-BDBE-84497DADF3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C2B0C-408E-B94C-A232-1339BAEDB4F9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39B361-F786-9649-B165-6DB3E22DBF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AFB47F-06E7-5C47-BD8C-6D4F0424DF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416C6-E9E8-0D4D-B14A-21856C186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222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81FE1C-CF9E-45C8-A0F1-3D017805DF02}"/>
              </a:ext>
            </a:extLst>
          </p:cNvPr>
          <p:cNvSpPr/>
          <p:nvPr/>
        </p:nvSpPr>
        <p:spPr>
          <a:xfrm>
            <a:off x="0" y="0"/>
            <a:ext cx="11108829" cy="6858000"/>
          </a:xfrm>
          <a:prstGeom prst="rect">
            <a:avLst/>
          </a:prstGeom>
          <a:solidFill>
            <a:srgbClr val="222A35"/>
          </a:solidFill>
          <a:ln>
            <a:noFill/>
          </a:ln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F41B2E4E-35C4-43F2-872F-63D839C2BEE9}"/>
              </a:ext>
            </a:extLst>
          </p:cNvPr>
          <p:cNvSpPr/>
          <p:nvPr/>
        </p:nvSpPr>
        <p:spPr>
          <a:xfrm>
            <a:off x="5127515" y="321072"/>
            <a:ext cx="1045028" cy="905691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B3A74B88-6F1B-4A40-A22E-5782978C41C5}"/>
              </a:ext>
            </a:extLst>
          </p:cNvPr>
          <p:cNvSpPr/>
          <p:nvPr/>
        </p:nvSpPr>
        <p:spPr>
          <a:xfrm>
            <a:off x="9072383" y="4112738"/>
            <a:ext cx="1045028" cy="905691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33775E3-62AB-3B44-8B45-F4007E2CC1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9675820"/>
              </p:ext>
            </p:extLst>
          </p:nvPr>
        </p:nvGraphicFramePr>
        <p:xfrm>
          <a:off x="1586029" y="50935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0756D02-2B8A-9E44-8F13-1ABCA1BA5455}"/>
              </a:ext>
            </a:extLst>
          </p:cNvPr>
          <p:cNvSpPr txBox="1"/>
          <p:nvPr/>
        </p:nvSpPr>
        <p:spPr>
          <a:xfrm>
            <a:off x="4939200" y="3092400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CMOS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8E0E85DD-0586-4249-815B-E8FC17C72E79}"/>
              </a:ext>
            </a:extLst>
          </p:cNvPr>
          <p:cNvSpPr/>
          <p:nvPr/>
        </p:nvSpPr>
        <p:spPr>
          <a:xfrm>
            <a:off x="949261" y="104725"/>
            <a:ext cx="21339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NZ" sz="36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Flywheel</a:t>
            </a:r>
            <a:endParaRPr lang="en-US" sz="36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3C3437A-AF58-E849-BAAB-F2B00DCC2819}"/>
              </a:ext>
            </a:extLst>
          </p:cNvPr>
          <p:cNvSpPr txBox="1"/>
          <p:nvPr/>
        </p:nvSpPr>
        <p:spPr>
          <a:xfrm>
            <a:off x="6419153" y="1052056"/>
            <a:ext cx="2814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200" dirty="0">
                <a:solidFill>
                  <a:schemeClr val="bg1"/>
                </a:solidFill>
              </a:rPr>
              <a:t>We almost can’t help…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C8C1165-AA6D-D74A-8FCA-2FCA61C914FC}"/>
              </a:ext>
            </a:extLst>
          </p:cNvPr>
          <p:cNvSpPr txBox="1"/>
          <p:nvPr/>
        </p:nvSpPr>
        <p:spPr>
          <a:xfrm>
            <a:off x="7754774" y="3080192"/>
            <a:ext cx="2814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200" dirty="0">
                <a:solidFill>
                  <a:schemeClr val="bg1"/>
                </a:solidFill>
              </a:rPr>
              <a:t>We almost can’t help…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214E31D-66A2-234E-9BEB-C4B11277D707}"/>
              </a:ext>
            </a:extLst>
          </p:cNvPr>
          <p:cNvSpPr txBox="1"/>
          <p:nvPr/>
        </p:nvSpPr>
        <p:spPr>
          <a:xfrm>
            <a:off x="6420789" y="5206416"/>
            <a:ext cx="2814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200" dirty="0">
                <a:solidFill>
                  <a:schemeClr val="bg1"/>
                </a:solidFill>
              </a:rPr>
              <a:t>We almost can’t help…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24A93B6-2D39-2C44-A608-AA17B771DBA7}"/>
              </a:ext>
            </a:extLst>
          </p:cNvPr>
          <p:cNvSpPr txBox="1"/>
          <p:nvPr/>
        </p:nvSpPr>
        <p:spPr>
          <a:xfrm>
            <a:off x="2414752" y="913557"/>
            <a:ext cx="2814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200" dirty="0">
                <a:solidFill>
                  <a:schemeClr val="bg1"/>
                </a:solidFill>
              </a:rPr>
              <a:t>We almost can’t help…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25EE09F-57D8-0E4A-9FAA-68A2912EB2E0}"/>
              </a:ext>
            </a:extLst>
          </p:cNvPr>
          <p:cNvSpPr txBox="1"/>
          <p:nvPr/>
        </p:nvSpPr>
        <p:spPr>
          <a:xfrm>
            <a:off x="1642530" y="3035482"/>
            <a:ext cx="2814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200" dirty="0">
                <a:solidFill>
                  <a:schemeClr val="bg1"/>
                </a:solidFill>
              </a:rPr>
              <a:t>We almost can’t help…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63B2B2B6-0642-C44F-9035-BAA077692737}"/>
              </a:ext>
            </a:extLst>
          </p:cNvPr>
          <p:cNvSpPr txBox="1"/>
          <p:nvPr/>
        </p:nvSpPr>
        <p:spPr>
          <a:xfrm>
            <a:off x="3931368" y="104725"/>
            <a:ext cx="2814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>
                <a:solidFill>
                  <a:srgbClr val="FF0000"/>
                </a:solidFill>
              </a:rPr>
              <a:t>If we….</a:t>
            </a:r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A7D4FD54-8592-6C4B-A8BB-0B90733424B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6560" y="2672429"/>
            <a:ext cx="1255002" cy="1255002"/>
          </a:xfrm>
          <a:prstGeom prst="rect">
            <a:avLst/>
          </a:prstGeom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DBDF0B2A-C00F-1041-B94C-D3D0B8B4F66A}"/>
              </a:ext>
            </a:extLst>
          </p:cNvPr>
          <p:cNvSpPr txBox="1"/>
          <p:nvPr/>
        </p:nvSpPr>
        <p:spPr>
          <a:xfrm>
            <a:off x="2312878" y="5082415"/>
            <a:ext cx="28146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200" dirty="0">
                <a:solidFill>
                  <a:schemeClr val="bg1"/>
                </a:solidFill>
              </a:rPr>
              <a:t>We almost can’t help…</a:t>
            </a:r>
          </a:p>
        </p:txBody>
      </p:sp>
    </p:spTree>
    <p:extLst>
      <p:ext uri="{BB962C8B-B14F-4D97-AF65-F5344CB8AC3E}">
        <p14:creationId xmlns:p14="http://schemas.microsoft.com/office/powerpoint/2010/main" val="178874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64</Words>
  <Application>Microsoft Macintosh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Adrian Pickstock</dc:creator>
  <cp:lastModifiedBy>Harvey Frame</cp:lastModifiedBy>
  <cp:revision>3</cp:revision>
  <cp:lastPrinted>2019-12-15T23:15:29Z</cp:lastPrinted>
  <dcterms:created xsi:type="dcterms:W3CDTF">2019-12-13T03:20:24Z</dcterms:created>
  <dcterms:modified xsi:type="dcterms:W3CDTF">2019-12-15T23:35:50Z</dcterms:modified>
</cp:coreProperties>
</file>